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-3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2A866A91-F8A9-4F48-ABD8-370325E2F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3071067-08DE-214D-B63C-5A6EA823F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31121" y="6060237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EEDC347-D8DA-9940-AFC2-F0C57D6F59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8117" y="6035944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A0915925-76BB-444C-B4DF-BAAD0FD7FC8B}"/>
              </a:ext>
            </a:extLst>
          </p:cNvPr>
          <p:cNvSpPr txBox="1"/>
          <p:nvPr userDrawn="1"/>
        </p:nvSpPr>
        <p:spPr>
          <a:xfrm>
            <a:off x="3142209" y="6031011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solidFill>
                  <a:schemeClr val="bg1"/>
                </a:solidFill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556F9B33-4B93-284D-8D5C-4E86567D00C2}"/>
              </a:ext>
            </a:extLst>
          </p:cNvPr>
          <p:cNvSpPr txBox="1"/>
          <p:nvPr userDrawn="1"/>
        </p:nvSpPr>
        <p:spPr>
          <a:xfrm>
            <a:off x="4752820" y="6031011"/>
            <a:ext cx="2991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www.one-to-one-monaco.com</a:t>
            </a:r>
          </a:p>
          <a:p>
            <a:pPr algn="just"/>
            <a:endParaRPr lang="fr-FR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270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400C17C2-5F3D-CB4D-9FB6-0F831E1645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4F55233-F7BB-794F-BB19-73AC4A3F45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E902EEE-6C66-4341-B7C2-7660563445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9986EDC7-3203-E64C-94DE-04509C1E620E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2ACED1E-D21C-6B42-92B5-B5F350EE5F2A}"/>
              </a:ext>
            </a:extLst>
          </p:cNvPr>
          <p:cNvSpPr txBox="1"/>
          <p:nvPr userDrawn="1"/>
        </p:nvSpPr>
        <p:spPr>
          <a:xfrm>
            <a:off x="2618055" y="6307153"/>
            <a:ext cx="316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 smtClean="0">
                <a:latin typeface="+mj-lt"/>
              </a:rPr>
              <a:t>www.one-to-one-monaco.com</a:t>
            </a:r>
          </a:p>
          <a:p>
            <a:pPr algn="just"/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93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5DE645A9-9E5C-A44E-8085-F56F3DC3AE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D49755E-293F-F14E-AE98-1A997062B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D2B43EEC-9905-2548-9969-562EAE1A4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2C26E6E-F419-5647-91FE-3C5344564E30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6E39E06E-2DBE-F940-89DE-87457C508508}"/>
              </a:ext>
            </a:extLst>
          </p:cNvPr>
          <p:cNvSpPr txBox="1"/>
          <p:nvPr userDrawn="1"/>
        </p:nvSpPr>
        <p:spPr>
          <a:xfrm>
            <a:off x="2618056" y="6307153"/>
            <a:ext cx="383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www.one-to-one-monaco.com</a:t>
            </a:r>
          </a:p>
          <a:p>
            <a:pPr algn="just"/>
            <a:endParaRPr lang="fr-F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/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127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B06B52A-4FCD-424A-9227-1C20E69D80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E23D51D4-9CD8-C249-9617-7906311F47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56" y="6336379"/>
            <a:ext cx="268802" cy="2185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7315E2D8-D0AE-E54E-B0A6-BCCF4DA8E6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03352" y="6312086"/>
            <a:ext cx="267134" cy="26713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E867BBA7-BC2C-B243-A252-384CE47D64B8}"/>
              </a:ext>
            </a:extLst>
          </p:cNvPr>
          <p:cNvSpPr txBox="1"/>
          <p:nvPr userDrawn="1"/>
        </p:nvSpPr>
        <p:spPr>
          <a:xfrm>
            <a:off x="1007444" y="6307153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>
                <a:latin typeface="+mj-lt"/>
              </a:rPr>
              <a:t>#1to1Monaco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FD28F658-5E6C-4E4C-8E79-28126D01AF51}"/>
              </a:ext>
            </a:extLst>
          </p:cNvPr>
          <p:cNvSpPr txBox="1"/>
          <p:nvPr userDrawn="1"/>
        </p:nvSpPr>
        <p:spPr>
          <a:xfrm>
            <a:off x="2618055" y="6307153"/>
            <a:ext cx="397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www.one-to-one-monaco.com</a:t>
            </a:r>
          </a:p>
          <a:p>
            <a:pPr algn="just"/>
            <a:endParaRPr lang="fr-FR" sz="1200" kern="1200" dirty="0" smtClean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algn="just"/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61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054C527C-7113-C14A-B81D-662E3BD19C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9FA8D78-C939-CE4F-83AC-45D49CC5D1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5216" y="6286015"/>
            <a:ext cx="268802" cy="2185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C42947A8-FFD2-DD4F-AE2B-8F674FE9C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82212" y="6261722"/>
            <a:ext cx="267134" cy="2671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3F52FFAA-9EA6-FA43-97F9-D88B6E42FA56}"/>
              </a:ext>
            </a:extLst>
          </p:cNvPr>
          <p:cNvSpPr txBox="1"/>
          <p:nvPr userDrawn="1"/>
        </p:nvSpPr>
        <p:spPr>
          <a:xfrm>
            <a:off x="5986304" y="6256789"/>
            <a:ext cx="10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>
                <a:solidFill>
                  <a:schemeClr val="bg1"/>
                </a:solidFill>
                <a:latin typeface="+mj-lt"/>
              </a:rPr>
              <a:t>#1to1Monaco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52C2C491-75C0-1441-8ED6-6259D133CFDD}"/>
              </a:ext>
            </a:extLst>
          </p:cNvPr>
          <p:cNvSpPr txBox="1"/>
          <p:nvPr userDrawn="1"/>
        </p:nvSpPr>
        <p:spPr>
          <a:xfrm>
            <a:off x="7596916" y="6256789"/>
            <a:ext cx="3003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bg1"/>
                </a:solidFill>
                <a:latin typeface="+mj-lt"/>
              </a:rPr>
              <a:t>www.one-to-one-monaco.com</a:t>
            </a:r>
            <a:endParaRPr lang="fr-FR" sz="1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264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68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6ABA0CB3-4B83-F24D-9743-B33B87C6E019}"/>
              </a:ext>
            </a:extLst>
          </p:cNvPr>
          <p:cNvSpPr txBox="1"/>
          <p:nvPr/>
        </p:nvSpPr>
        <p:spPr>
          <a:xfrm>
            <a:off x="546100" y="3632200"/>
            <a:ext cx="577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EXEMPLE DE TITRE POUR UNE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54379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866524CB-9851-7845-9FFF-A2AF58B26C07}"/>
              </a:ext>
            </a:extLst>
          </p:cNvPr>
          <p:cNvSpPr txBox="1"/>
          <p:nvPr/>
        </p:nvSpPr>
        <p:spPr>
          <a:xfrm>
            <a:off x="406400" y="2197100"/>
            <a:ext cx="7150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 Duis </a:t>
            </a:r>
            <a:r>
              <a:rPr lang="fr-FR" dirty="0" err="1">
                <a:latin typeface="+mj-lt"/>
              </a:rPr>
              <a:t>aute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irure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reprehenderit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voluptate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velit</a:t>
            </a:r>
            <a:r>
              <a:rPr lang="fr-FR" dirty="0">
                <a:latin typeface="+mj-lt"/>
              </a:rPr>
              <a:t> esse </a:t>
            </a:r>
            <a:r>
              <a:rPr lang="fr-FR" dirty="0" err="1">
                <a:latin typeface="+mj-lt"/>
              </a:rPr>
              <a:t>cillum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animtotam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remest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laborum</a:t>
            </a:r>
            <a:r>
              <a:rPr lang="fr-FR" dirty="0">
                <a:latin typeface="+mj-lt"/>
              </a:rPr>
              <a:t>. </a:t>
            </a:r>
          </a:p>
          <a:p>
            <a:pPr algn="just"/>
            <a:r>
              <a:rPr lang="fr-FR" dirty="0">
                <a:latin typeface="+mj-lt"/>
              </a:rPr>
              <a:t>Sed ut </a:t>
            </a:r>
            <a:r>
              <a:rPr lang="fr-FR" dirty="0" err="1">
                <a:latin typeface="+mj-lt"/>
              </a:rPr>
              <a:t>perspiciatis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unde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omnis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iste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natus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error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accusantium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doloremque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laudantium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totam</a:t>
            </a:r>
            <a:r>
              <a:rPr lang="fr-FR" dirty="0">
                <a:latin typeface="+mj-lt"/>
              </a:rPr>
              <a:t> rem </a:t>
            </a:r>
            <a:r>
              <a:rPr lang="fr-FR" dirty="0" err="1">
                <a:latin typeface="+mj-lt"/>
              </a:rPr>
              <a:t>aperiam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eaque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quae</a:t>
            </a:r>
            <a:r>
              <a:rPr lang="fr-FR" dirty="0">
                <a:latin typeface="+mj-lt"/>
              </a:rPr>
              <a:t> ab </a:t>
            </a:r>
            <a:r>
              <a:rPr lang="fr-FR" dirty="0" err="1">
                <a:latin typeface="+mj-lt"/>
              </a:rPr>
              <a:t>illo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inventore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veritatis</a:t>
            </a:r>
            <a:r>
              <a:rPr lang="fr-FR" dirty="0">
                <a:latin typeface="+mj-lt"/>
              </a:rPr>
              <a:t> et quasi </a:t>
            </a:r>
            <a:r>
              <a:rPr lang="fr-FR" dirty="0" err="1">
                <a:latin typeface="+mj-lt"/>
              </a:rPr>
              <a:t>architecto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beatae</a:t>
            </a:r>
            <a:r>
              <a:rPr lang="fr-FR" dirty="0">
                <a:latin typeface="+mj-lt"/>
              </a:rPr>
              <a:t> vitae dicta </a:t>
            </a:r>
            <a:r>
              <a:rPr lang="fr-FR" dirty="0" err="1">
                <a:latin typeface="+mj-lt"/>
              </a:rPr>
              <a:t>sunt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explicabo</a:t>
            </a:r>
            <a:r>
              <a:rPr lang="fr-FR" dirty="0">
                <a:latin typeface="+mj-lt"/>
              </a:rPr>
              <a:t>. </a:t>
            </a:r>
            <a:r>
              <a:rPr lang="fr-FR" dirty="0" err="1">
                <a:latin typeface="+mj-lt"/>
              </a:rPr>
              <a:t>Nemo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voluptas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aspernatur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odit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fugit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consequuntur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8FAFAF9-DE1D-304E-87A4-4726993813E0}"/>
              </a:ext>
            </a:extLst>
          </p:cNvPr>
          <p:cNvSpPr txBox="1"/>
          <p:nvPr/>
        </p:nvSpPr>
        <p:spPr>
          <a:xfrm>
            <a:off x="635000" y="660400"/>
            <a:ext cx="683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AD3B7653-A229-274D-BC21-F321AFB24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0" t="16960" r="16267"/>
          <a:stretch/>
        </p:blipFill>
        <p:spPr>
          <a:xfrm>
            <a:off x="8782050" y="1359278"/>
            <a:ext cx="4229099" cy="4177544"/>
          </a:xfrm>
          <a:prstGeom prst="ellipse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="" xmlns:a16="http://schemas.microsoft.com/office/drawing/2014/main" id="{6ADE7941-6863-A641-BE1C-2A39794BBE55}"/>
              </a:ext>
            </a:extLst>
          </p:cNvPr>
          <p:cNvSpPr/>
          <p:nvPr/>
        </p:nvSpPr>
        <p:spPr>
          <a:xfrm rot="5400000">
            <a:off x="3590018" y="5595486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A727013-B2CE-6D47-A0B0-10D8EA494623}"/>
              </a:ext>
            </a:extLst>
          </p:cNvPr>
          <p:cNvSpPr/>
          <p:nvPr/>
        </p:nvSpPr>
        <p:spPr>
          <a:xfrm>
            <a:off x="3988407" y="5483482"/>
            <a:ext cx="35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remest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laborum</a:t>
            </a:r>
            <a:r>
              <a:rPr lang="fr-FR" b="1" dirty="0">
                <a:solidFill>
                  <a:schemeClr val="accent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811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="" xmlns:a16="http://schemas.microsoft.com/office/drawing/2014/main" id="{3423D7C8-4167-9B42-97F3-73217C9CE46B}"/>
              </a:ext>
            </a:extLst>
          </p:cNvPr>
          <p:cNvSpPr/>
          <p:nvPr/>
        </p:nvSpPr>
        <p:spPr>
          <a:xfrm>
            <a:off x="-410696" y="1810859"/>
            <a:ext cx="1612316" cy="161231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013CB5A7-21A0-DA4C-9BE0-DD29F3FB6026}"/>
              </a:ext>
            </a:extLst>
          </p:cNvPr>
          <p:cNvSpPr/>
          <p:nvPr/>
        </p:nvSpPr>
        <p:spPr>
          <a:xfrm>
            <a:off x="997563" y="2952251"/>
            <a:ext cx="1888386" cy="1888386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="" xmlns:a16="http://schemas.microsoft.com/office/drawing/2014/main" id="{BB1EB808-4E48-AB47-AC4A-273BA998ADDC}"/>
              </a:ext>
            </a:extLst>
          </p:cNvPr>
          <p:cNvSpPr/>
          <p:nvPr/>
        </p:nvSpPr>
        <p:spPr>
          <a:xfrm>
            <a:off x="3221501" y="3981215"/>
            <a:ext cx="653994" cy="65399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="" xmlns:a16="http://schemas.microsoft.com/office/drawing/2014/main" id="{0E75F575-0033-3C4F-A1AA-5EDDF4D750A2}"/>
              </a:ext>
            </a:extLst>
          </p:cNvPr>
          <p:cNvSpPr/>
          <p:nvPr/>
        </p:nvSpPr>
        <p:spPr>
          <a:xfrm>
            <a:off x="598325" y="4864103"/>
            <a:ext cx="914298" cy="91429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FC1F2EDA-49DF-BB43-A615-6A1E2E26B6DC}"/>
              </a:ext>
            </a:extLst>
          </p:cNvPr>
          <p:cNvSpPr txBox="1"/>
          <p:nvPr/>
        </p:nvSpPr>
        <p:spPr>
          <a:xfrm>
            <a:off x="635000" y="6604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3F9FC7B0-2C76-E24B-A9D7-FF857CDA5C1F}"/>
              </a:ext>
            </a:extLst>
          </p:cNvPr>
          <p:cNvSpPr txBox="1"/>
          <p:nvPr/>
        </p:nvSpPr>
        <p:spPr>
          <a:xfrm>
            <a:off x="4950371" y="1820686"/>
            <a:ext cx="6244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 Duis </a:t>
            </a:r>
            <a:r>
              <a:rPr lang="fr-FR" dirty="0" err="1">
                <a:latin typeface="+mj-lt"/>
              </a:rPr>
              <a:t>aute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irure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reprehenderit</a:t>
            </a:r>
            <a:r>
              <a:rPr lang="fr-FR" dirty="0">
                <a:latin typeface="+mj-lt"/>
              </a:rPr>
              <a:t> in </a:t>
            </a:r>
            <a:r>
              <a:rPr lang="fr-FR" dirty="0" err="1">
                <a:latin typeface="+mj-lt"/>
              </a:rPr>
              <a:t>voluptate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velit</a:t>
            </a:r>
            <a:r>
              <a:rPr lang="fr-FR" dirty="0">
                <a:latin typeface="+mj-lt"/>
              </a:rPr>
              <a:t> esse </a:t>
            </a:r>
            <a:r>
              <a:rPr lang="fr-FR" dirty="0" err="1">
                <a:latin typeface="+mj-lt"/>
              </a:rPr>
              <a:t>cillum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animtotam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remest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laborum</a:t>
            </a:r>
            <a:r>
              <a:rPr lang="fr-FR" dirty="0">
                <a:latin typeface="+mj-lt"/>
              </a:rPr>
              <a:t>. </a:t>
            </a:r>
          </a:p>
          <a:p>
            <a:pPr algn="just"/>
            <a:r>
              <a:rPr lang="fr-FR" dirty="0">
                <a:latin typeface="+mj-lt"/>
              </a:rPr>
              <a:t>Sed ut </a:t>
            </a:r>
            <a:r>
              <a:rPr lang="fr-FR" dirty="0" err="1">
                <a:latin typeface="+mj-lt"/>
              </a:rPr>
              <a:t>perspiciatis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unde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omnis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iste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natus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error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accusantium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doloremque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laudantium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totam</a:t>
            </a:r>
            <a:r>
              <a:rPr lang="fr-FR" dirty="0">
                <a:latin typeface="+mj-lt"/>
              </a:rPr>
              <a:t> rem </a:t>
            </a:r>
            <a:r>
              <a:rPr lang="fr-FR" dirty="0" err="1">
                <a:latin typeface="+mj-lt"/>
              </a:rPr>
              <a:t>aperiam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eaque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quae</a:t>
            </a:r>
            <a:r>
              <a:rPr lang="fr-FR" dirty="0">
                <a:latin typeface="+mj-lt"/>
              </a:rPr>
              <a:t> ab </a:t>
            </a:r>
            <a:r>
              <a:rPr lang="fr-FR" dirty="0" err="1">
                <a:latin typeface="+mj-lt"/>
              </a:rPr>
              <a:t>illo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inventore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veritatis</a:t>
            </a:r>
            <a:r>
              <a:rPr lang="fr-FR" dirty="0">
                <a:latin typeface="+mj-lt"/>
              </a:rPr>
              <a:t> et quasi </a:t>
            </a:r>
            <a:r>
              <a:rPr lang="fr-FR" dirty="0" err="1">
                <a:latin typeface="+mj-lt"/>
              </a:rPr>
              <a:t>architecto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beatae</a:t>
            </a:r>
            <a:r>
              <a:rPr lang="fr-FR" dirty="0">
                <a:latin typeface="+mj-lt"/>
              </a:rPr>
              <a:t> vitae dicta </a:t>
            </a:r>
            <a:r>
              <a:rPr lang="fr-FR" dirty="0" err="1">
                <a:latin typeface="+mj-lt"/>
              </a:rPr>
              <a:t>sunt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explicabo</a:t>
            </a:r>
            <a:r>
              <a:rPr lang="fr-FR" dirty="0">
                <a:latin typeface="+mj-lt"/>
              </a:rPr>
              <a:t>. </a:t>
            </a:r>
            <a:r>
              <a:rPr lang="fr-FR" dirty="0" err="1">
                <a:latin typeface="+mj-lt"/>
              </a:rPr>
              <a:t>Nemo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ipsam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voluptatem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voluptas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aspernatur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odit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aut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fugit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quia </a:t>
            </a:r>
            <a:r>
              <a:rPr lang="fr-FR" dirty="0" err="1">
                <a:latin typeface="+mj-lt"/>
              </a:rPr>
              <a:t>consequuntur.V</a:t>
            </a:r>
            <a:endParaRPr lang="fr-FR" dirty="0">
              <a:latin typeface="+mj-lt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E4AD4BBC-6B03-8744-B8CE-B93703BBC6AB}"/>
              </a:ext>
            </a:extLst>
          </p:cNvPr>
          <p:cNvGrpSpPr/>
          <p:nvPr/>
        </p:nvGrpSpPr>
        <p:grpSpPr>
          <a:xfrm>
            <a:off x="6136775" y="5483482"/>
            <a:ext cx="3954856" cy="369332"/>
            <a:chOff x="5272561" y="5483482"/>
            <a:chExt cx="3954856" cy="369332"/>
          </a:xfrm>
        </p:grpSpPr>
        <p:sp>
          <p:nvSpPr>
            <p:cNvPr id="12" name="Triangle 11">
              <a:extLst>
                <a:ext uri="{FF2B5EF4-FFF2-40B4-BE49-F238E27FC236}">
                  <a16:creationId xmlns="" xmlns:a16="http://schemas.microsoft.com/office/drawing/2014/main" id="{EBEBBBAA-AB85-BF48-BFE8-4B8C89921B11}"/>
                </a:ext>
              </a:extLst>
            </p:cNvPr>
            <p:cNvSpPr/>
            <p:nvPr/>
          </p:nvSpPr>
          <p:spPr>
            <a:xfrm rot="5400000">
              <a:off x="5260935" y="5595486"/>
              <a:ext cx="168579" cy="14532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2059DBC3-B6E6-7840-AA18-54B07AF59FF4}"/>
                </a:ext>
              </a:extLst>
            </p:cNvPr>
            <p:cNvSpPr/>
            <p:nvPr/>
          </p:nvSpPr>
          <p:spPr>
            <a:xfrm>
              <a:off x="5659324" y="5483482"/>
              <a:ext cx="3568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fr-FR" b="1" dirty="0" err="1">
                  <a:solidFill>
                    <a:schemeClr val="accent1"/>
                  </a:solidFill>
                </a:rPr>
                <a:t>cillum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animtotam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remest</a:t>
              </a:r>
              <a:r>
                <a:rPr lang="fr-FR" b="1" dirty="0">
                  <a:solidFill>
                    <a:schemeClr val="accent1"/>
                  </a:solidFill>
                </a:rPr>
                <a:t> </a:t>
              </a:r>
              <a:r>
                <a:rPr lang="fr-FR" b="1" dirty="0" err="1">
                  <a:solidFill>
                    <a:schemeClr val="accent1"/>
                  </a:solidFill>
                </a:rPr>
                <a:t>laborum</a:t>
              </a:r>
              <a:r>
                <a:rPr lang="fr-FR" b="1" dirty="0">
                  <a:solidFill>
                    <a:schemeClr val="accent1"/>
                  </a:solidFill>
                </a:rPr>
                <a:t>. 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078E7C2-8EA1-2D4F-BDAC-DFFE094C285C}"/>
              </a:ext>
            </a:extLst>
          </p:cNvPr>
          <p:cNvSpPr/>
          <p:nvPr/>
        </p:nvSpPr>
        <p:spPr>
          <a:xfrm>
            <a:off x="5734957" y="5332920"/>
            <a:ext cx="4674892" cy="6704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A0BBAD7-81FD-F242-BD08-4F34F45699CB}"/>
              </a:ext>
            </a:extLst>
          </p:cNvPr>
          <p:cNvSpPr txBox="1"/>
          <p:nvPr/>
        </p:nvSpPr>
        <p:spPr>
          <a:xfrm>
            <a:off x="-236057" y="2325012"/>
            <a:ext cx="12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Insérez une</a:t>
            </a:r>
          </a:p>
          <a:p>
            <a:pPr algn="ctr"/>
            <a:r>
              <a:rPr lang="fr-FR" dirty="0"/>
              <a:t>Image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7C1809C6-F2C5-114E-8CFF-494F701714B0}"/>
              </a:ext>
            </a:extLst>
          </p:cNvPr>
          <p:cNvSpPr txBox="1"/>
          <p:nvPr/>
        </p:nvSpPr>
        <p:spPr>
          <a:xfrm>
            <a:off x="1310237" y="3661881"/>
            <a:ext cx="1263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Insérez une</a:t>
            </a:r>
          </a:p>
          <a:p>
            <a:pPr algn="ctr"/>
            <a:r>
              <a:rPr lang="fr-FR" dirty="0"/>
              <a:t>Image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0651B9FC-A8D0-8A43-8D86-FA177CEA4D38}"/>
              </a:ext>
            </a:extLst>
          </p:cNvPr>
          <p:cNvSpPr txBox="1"/>
          <p:nvPr/>
        </p:nvSpPr>
        <p:spPr>
          <a:xfrm>
            <a:off x="3175033" y="4108157"/>
            <a:ext cx="78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Insérez une</a:t>
            </a:r>
          </a:p>
          <a:p>
            <a:pPr algn="ctr"/>
            <a:r>
              <a:rPr lang="fr-FR" sz="1000" dirty="0"/>
              <a:t>Image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FA26E4A7-B12D-564D-8A0B-F3083983D796}"/>
              </a:ext>
            </a:extLst>
          </p:cNvPr>
          <p:cNvSpPr txBox="1"/>
          <p:nvPr/>
        </p:nvSpPr>
        <p:spPr>
          <a:xfrm>
            <a:off x="685052" y="5177301"/>
            <a:ext cx="785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Insérez une</a:t>
            </a:r>
          </a:p>
          <a:p>
            <a:pPr algn="ctr"/>
            <a:r>
              <a:rPr lang="fr-FR" sz="10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230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09E7A5D7-30CC-7A4D-8842-CEE7CEADBDDC}"/>
              </a:ext>
            </a:extLst>
          </p:cNvPr>
          <p:cNvSpPr txBox="1"/>
          <p:nvPr/>
        </p:nvSpPr>
        <p:spPr>
          <a:xfrm>
            <a:off x="635000" y="6223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6455B05-2575-5148-BAAC-0C5CCBBF4E5B}"/>
              </a:ext>
            </a:extLst>
          </p:cNvPr>
          <p:cNvSpPr txBox="1"/>
          <p:nvPr/>
        </p:nvSpPr>
        <p:spPr>
          <a:xfrm>
            <a:off x="482601" y="2161754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72114FA5-B624-A045-9535-F92C0285D86A}"/>
              </a:ext>
            </a:extLst>
          </p:cNvPr>
          <p:cNvSpPr txBox="1"/>
          <p:nvPr/>
        </p:nvSpPr>
        <p:spPr>
          <a:xfrm>
            <a:off x="4467226" y="2161754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A690340-A6F8-8243-829C-D8EA0F69641E}"/>
              </a:ext>
            </a:extLst>
          </p:cNvPr>
          <p:cNvSpPr txBox="1"/>
          <p:nvPr/>
        </p:nvSpPr>
        <p:spPr>
          <a:xfrm>
            <a:off x="8451851" y="2136338"/>
            <a:ext cx="3079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quis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nostrud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exercitation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ullamco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laboris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nisi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aliquip</a:t>
            </a:r>
            <a:r>
              <a:rPr lang="fr-FR" dirty="0">
                <a:latin typeface="+mj-lt"/>
              </a:rPr>
              <a:t> ex </a:t>
            </a:r>
            <a:r>
              <a:rPr lang="fr-FR" dirty="0" err="1">
                <a:latin typeface="+mj-lt"/>
              </a:rPr>
              <a:t>ea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commodo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consequat</a:t>
            </a:r>
            <a:r>
              <a:rPr lang="fr-FR" dirty="0">
                <a:latin typeface="+mj-lt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710DADD-D204-4141-9DAA-37ED2E07307A}"/>
              </a:ext>
            </a:extLst>
          </p:cNvPr>
          <p:cNvSpPr/>
          <p:nvPr/>
        </p:nvSpPr>
        <p:spPr>
          <a:xfrm>
            <a:off x="482601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="" xmlns:a16="http://schemas.microsoft.com/office/drawing/2014/main" id="{32DA20CB-FE7F-3240-A73D-F3D318253D25}"/>
              </a:ext>
            </a:extLst>
          </p:cNvPr>
          <p:cNvSpPr/>
          <p:nvPr/>
        </p:nvSpPr>
        <p:spPr>
          <a:xfrm rot="5400000">
            <a:off x="724620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D1AB9F2-C902-CA44-9C4D-D6561B0F80E3}"/>
              </a:ext>
            </a:extLst>
          </p:cNvPr>
          <p:cNvSpPr/>
          <p:nvPr/>
        </p:nvSpPr>
        <p:spPr>
          <a:xfrm>
            <a:off x="988914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B5756F7-B126-BA4C-998C-3FC995960291}"/>
              </a:ext>
            </a:extLst>
          </p:cNvPr>
          <p:cNvSpPr/>
          <p:nvPr/>
        </p:nvSpPr>
        <p:spPr>
          <a:xfrm>
            <a:off x="482601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36B4DAC-11A1-A04B-A9B4-9442CB005B89}"/>
              </a:ext>
            </a:extLst>
          </p:cNvPr>
          <p:cNvSpPr/>
          <p:nvPr/>
        </p:nvSpPr>
        <p:spPr>
          <a:xfrm>
            <a:off x="4467225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10B2425-6AE1-8140-B9EE-2E7A194A83CE}"/>
              </a:ext>
            </a:extLst>
          </p:cNvPr>
          <p:cNvSpPr/>
          <p:nvPr/>
        </p:nvSpPr>
        <p:spPr>
          <a:xfrm>
            <a:off x="8451849" y="1512593"/>
            <a:ext cx="30797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Lorem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ipsum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dolor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sit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amet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="" xmlns:a16="http://schemas.microsoft.com/office/drawing/2014/main" id="{EF8DE7FC-93A3-E747-945B-33D0FB606B30}"/>
              </a:ext>
            </a:extLst>
          </p:cNvPr>
          <p:cNvSpPr/>
          <p:nvPr/>
        </p:nvSpPr>
        <p:spPr>
          <a:xfrm rot="5400000">
            <a:off x="4709244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0BECC86-50CF-9249-827C-EE706CF49EE7}"/>
              </a:ext>
            </a:extLst>
          </p:cNvPr>
          <p:cNvSpPr/>
          <p:nvPr/>
        </p:nvSpPr>
        <p:spPr>
          <a:xfrm>
            <a:off x="4973538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F78F79A-E196-B94F-B6A6-4E31A44E1F76}"/>
              </a:ext>
            </a:extLst>
          </p:cNvPr>
          <p:cNvSpPr/>
          <p:nvPr/>
        </p:nvSpPr>
        <p:spPr>
          <a:xfrm>
            <a:off x="4467225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16">
            <a:extLst>
              <a:ext uri="{FF2B5EF4-FFF2-40B4-BE49-F238E27FC236}">
                <a16:creationId xmlns="" xmlns:a16="http://schemas.microsoft.com/office/drawing/2014/main" id="{FCC5B1C6-C1A0-D54C-89D0-3B1571944202}"/>
              </a:ext>
            </a:extLst>
          </p:cNvPr>
          <p:cNvSpPr/>
          <p:nvPr/>
        </p:nvSpPr>
        <p:spPr>
          <a:xfrm rot="5400000">
            <a:off x="8787468" y="5317009"/>
            <a:ext cx="168579" cy="1453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2F08CEA-5B6B-0E4D-80C0-26BA07B5D5F9}"/>
              </a:ext>
            </a:extLst>
          </p:cNvPr>
          <p:cNvSpPr/>
          <p:nvPr/>
        </p:nvSpPr>
        <p:spPr>
          <a:xfrm>
            <a:off x="9051762" y="5205005"/>
            <a:ext cx="187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err="1">
                <a:solidFill>
                  <a:schemeClr val="accent1"/>
                </a:solidFill>
              </a:rPr>
              <a:t>cillum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animtotam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8DC94584-EFFE-874B-BA37-9117924B4D2B}"/>
              </a:ext>
            </a:extLst>
          </p:cNvPr>
          <p:cNvSpPr/>
          <p:nvPr/>
        </p:nvSpPr>
        <p:spPr>
          <a:xfrm>
            <a:off x="8545449" y="5111194"/>
            <a:ext cx="3079749" cy="5569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09E7A5D7-30CC-7A4D-8842-CEE7CEADBDDC}"/>
              </a:ext>
            </a:extLst>
          </p:cNvPr>
          <p:cNvSpPr txBox="1"/>
          <p:nvPr/>
        </p:nvSpPr>
        <p:spPr>
          <a:xfrm>
            <a:off x="635000" y="62230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171616"/>
                </a:solidFill>
              </a:rPr>
              <a:t>EXEMPLE DE TITRE POUR UN TITRE DE PARTIE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86455B05-2575-5148-BAAC-0C5CCBBF4E5B}"/>
              </a:ext>
            </a:extLst>
          </p:cNvPr>
          <p:cNvSpPr txBox="1"/>
          <p:nvPr/>
        </p:nvSpPr>
        <p:spPr>
          <a:xfrm>
            <a:off x="482601" y="3861869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72114FA5-B624-A045-9535-F92C0285D86A}"/>
              </a:ext>
            </a:extLst>
          </p:cNvPr>
          <p:cNvSpPr txBox="1"/>
          <p:nvPr/>
        </p:nvSpPr>
        <p:spPr>
          <a:xfrm>
            <a:off x="4467226" y="3861869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A690340-A6F8-8243-829C-D8EA0F69641E}"/>
              </a:ext>
            </a:extLst>
          </p:cNvPr>
          <p:cNvSpPr txBox="1"/>
          <p:nvPr/>
        </p:nvSpPr>
        <p:spPr>
          <a:xfrm>
            <a:off x="8451851" y="3836453"/>
            <a:ext cx="307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err="1">
                <a:latin typeface="+mj-lt"/>
              </a:rPr>
              <a:t>Lorem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ipsum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dolor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sit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amet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consectetur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adipisicing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elit</a:t>
            </a:r>
            <a:r>
              <a:rPr lang="fr-FR" dirty="0">
                <a:latin typeface="+mj-lt"/>
              </a:rPr>
              <a:t>, </a:t>
            </a:r>
            <a:r>
              <a:rPr lang="fr-FR" dirty="0" err="1">
                <a:latin typeface="+mj-lt"/>
              </a:rPr>
              <a:t>sed</a:t>
            </a:r>
            <a:r>
              <a:rPr lang="fr-FR" dirty="0">
                <a:latin typeface="+mj-lt"/>
              </a:rPr>
              <a:t> do </a:t>
            </a:r>
            <a:r>
              <a:rPr lang="fr-FR" dirty="0" err="1">
                <a:latin typeface="+mj-lt"/>
              </a:rPr>
              <a:t>eiusmod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tempor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incididunt</a:t>
            </a:r>
            <a:r>
              <a:rPr lang="fr-FR" dirty="0">
                <a:latin typeface="+mj-lt"/>
              </a:rPr>
              <a:t> ut </a:t>
            </a:r>
            <a:r>
              <a:rPr lang="fr-FR" dirty="0" err="1">
                <a:latin typeface="+mj-lt"/>
              </a:rPr>
              <a:t>labore</a:t>
            </a:r>
            <a:r>
              <a:rPr lang="fr-FR" dirty="0">
                <a:latin typeface="+mj-lt"/>
              </a:rPr>
              <a:t> et </a:t>
            </a:r>
            <a:r>
              <a:rPr lang="fr-FR" dirty="0" err="1">
                <a:latin typeface="+mj-lt"/>
              </a:rPr>
              <a:t>dolore</a:t>
            </a:r>
            <a:r>
              <a:rPr lang="fr-FR" dirty="0">
                <a:latin typeface="+mj-lt"/>
              </a:rPr>
              <a:t> magna </a:t>
            </a:r>
            <a:r>
              <a:rPr lang="fr-FR" dirty="0" err="1">
                <a:latin typeface="+mj-lt"/>
              </a:rPr>
              <a:t>aliqua</a:t>
            </a:r>
            <a:r>
              <a:rPr lang="fr-FR" dirty="0">
                <a:latin typeface="+mj-lt"/>
              </a:rPr>
              <a:t>. Ut </a:t>
            </a:r>
            <a:r>
              <a:rPr lang="fr-FR" dirty="0" err="1">
                <a:latin typeface="+mj-lt"/>
              </a:rPr>
              <a:t>enim</a:t>
            </a:r>
            <a:r>
              <a:rPr lang="fr-FR" dirty="0">
                <a:latin typeface="+mj-lt"/>
              </a:rPr>
              <a:t> ad </a:t>
            </a:r>
            <a:r>
              <a:rPr lang="fr-FR" dirty="0" err="1">
                <a:latin typeface="+mj-lt"/>
              </a:rPr>
              <a:t>minim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veniam</a:t>
            </a:r>
            <a:r>
              <a:rPr lang="fr-FR" dirty="0">
                <a:latin typeface="+mj-lt"/>
              </a:rPr>
              <a:t>, 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D914508D-042B-D942-B880-8AC2C011BF50}"/>
              </a:ext>
            </a:extLst>
          </p:cNvPr>
          <p:cNvSpPr/>
          <p:nvPr/>
        </p:nvSpPr>
        <p:spPr>
          <a:xfrm>
            <a:off x="1125416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="" xmlns:a16="http://schemas.microsoft.com/office/drawing/2014/main" id="{C49357A0-7001-BD4C-9AA4-C930B1D315CA}"/>
              </a:ext>
            </a:extLst>
          </p:cNvPr>
          <p:cNvSpPr/>
          <p:nvPr/>
        </p:nvSpPr>
        <p:spPr>
          <a:xfrm>
            <a:off x="1313299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="" xmlns:a16="http://schemas.microsoft.com/office/drawing/2014/main" id="{4A18008A-AD79-DB40-A3C5-43FD3B566A84}"/>
              </a:ext>
            </a:extLst>
          </p:cNvPr>
          <p:cNvSpPr/>
          <p:nvPr/>
        </p:nvSpPr>
        <p:spPr>
          <a:xfrm>
            <a:off x="5100008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="" xmlns:a16="http://schemas.microsoft.com/office/drawing/2014/main" id="{8246E101-6AA5-694F-8387-D8F7F65DF24F}"/>
              </a:ext>
            </a:extLst>
          </p:cNvPr>
          <p:cNvSpPr/>
          <p:nvPr/>
        </p:nvSpPr>
        <p:spPr>
          <a:xfrm>
            <a:off x="5287891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="" xmlns:a16="http://schemas.microsoft.com/office/drawing/2014/main" id="{15FE9045-182B-D346-8F8D-6189312C16CB}"/>
              </a:ext>
            </a:extLst>
          </p:cNvPr>
          <p:cNvSpPr/>
          <p:nvPr/>
        </p:nvSpPr>
        <p:spPr>
          <a:xfrm>
            <a:off x="9074600" y="1700798"/>
            <a:ext cx="1800664" cy="1800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="" xmlns:a16="http://schemas.microsoft.com/office/drawing/2014/main" id="{7A19292C-FB86-2747-8EBD-693C1479C269}"/>
              </a:ext>
            </a:extLst>
          </p:cNvPr>
          <p:cNvSpPr/>
          <p:nvPr/>
        </p:nvSpPr>
        <p:spPr>
          <a:xfrm>
            <a:off x="9262483" y="1891954"/>
            <a:ext cx="1418352" cy="14183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="" xmlns:a16="http://schemas.microsoft.com/office/drawing/2014/main" id="{33BCE756-591D-1D43-BB35-1058869E9BE7}"/>
              </a:ext>
            </a:extLst>
          </p:cNvPr>
          <p:cNvSpPr/>
          <p:nvPr/>
        </p:nvSpPr>
        <p:spPr>
          <a:xfrm>
            <a:off x="3950991" y="2476162"/>
            <a:ext cx="249936" cy="2499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="" xmlns:a16="http://schemas.microsoft.com/office/drawing/2014/main" id="{31ED682E-3212-8445-8555-4A587F7BF4F8}"/>
              </a:ext>
            </a:extLst>
          </p:cNvPr>
          <p:cNvSpPr/>
          <p:nvPr/>
        </p:nvSpPr>
        <p:spPr>
          <a:xfrm>
            <a:off x="7862668" y="2476162"/>
            <a:ext cx="249936" cy="24993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18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D3AE3B9-9255-5542-9EAF-37271626FE08}"/>
              </a:ext>
            </a:extLst>
          </p:cNvPr>
          <p:cNvSpPr/>
          <p:nvPr/>
        </p:nvSpPr>
        <p:spPr>
          <a:xfrm>
            <a:off x="5507130" y="3429000"/>
            <a:ext cx="6096000" cy="17697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</a:t>
            </a:r>
            <a:r>
              <a:rPr lang="fr-FR" sz="2800" b="1" dirty="0" err="1">
                <a:solidFill>
                  <a:schemeClr val="bg1"/>
                </a:solidFill>
              </a:rPr>
              <a:t>Lacelle</a:t>
            </a:r>
            <a:endParaRPr lang="fr-FR" sz="2800" b="1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Chef </a:t>
            </a:r>
            <a:r>
              <a:rPr lang="fr-FR" smtClean="0">
                <a:solidFill>
                  <a:schemeClr val="bg1"/>
                </a:solidFill>
              </a:rPr>
              <a:t>de marché</a:t>
            </a:r>
            <a:endParaRPr lang="fr-FR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u="sng" dirty="0" err="1">
                <a:solidFill>
                  <a:schemeClr val="bg1"/>
                </a:solidFill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</p:spTree>
    <p:extLst>
      <p:ext uri="{BB962C8B-B14F-4D97-AF65-F5344CB8AC3E}">
        <p14:creationId xmlns:p14="http://schemas.microsoft.com/office/powerpoint/2010/main" val="6502421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">
      <a:dk1>
        <a:srgbClr val="181616"/>
      </a:dk1>
      <a:lt1>
        <a:srgbClr val="FFFFFF"/>
      </a:lt1>
      <a:dk2>
        <a:srgbClr val="44546A"/>
      </a:dk2>
      <a:lt2>
        <a:srgbClr val="E7E6E6"/>
      </a:lt2>
      <a:accent1>
        <a:srgbClr val="1167AC"/>
      </a:accent1>
      <a:accent2>
        <a:srgbClr val="2277B8"/>
      </a:accent2>
      <a:accent3>
        <a:srgbClr val="5190C8"/>
      </a:accent3>
      <a:accent4>
        <a:srgbClr val="353234"/>
      </a:accent4>
      <a:accent5>
        <a:srgbClr val="000000"/>
      </a:accent5>
      <a:accent6>
        <a:srgbClr val="181616"/>
      </a:accent6>
      <a:hlink>
        <a:srgbClr val="1167AC"/>
      </a:hlink>
      <a:folHlink>
        <a:srgbClr val="5190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517</Words>
  <Application>Microsoft Office PowerPoint</Application>
  <PresentationFormat>Personnalisé</PresentationFormat>
  <Paragraphs>35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OLLIVIER Maxime</dc:creator>
  <cp:lastModifiedBy>Pierre-Edouard Baudouin</cp:lastModifiedBy>
  <cp:revision>11</cp:revision>
  <dcterms:created xsi:type="dcterms:W3CDTF">2018-10-26T13:48:24Z</dcterms:created>
  <dcterms:modified xsi:type="dcterms:W3CDTF">2019-02-05T10:04:32Z</dcterms:modified>
</cp:coreProperties>
</file>